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fondo pantalla 4_3 (1024x768)_Simposio CaciFac2025_Mesa de trabajo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8"/>
            <a:ext cx="9144000" cy="68574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6</cp:revision>
  <dcterms:created xsi:type="dcterms:W3CDTF">2025-03-25T17:39:10Z</dcterms:created>
  <dcterms:modified xsi:type="dcterms:W3CDTF">2025-04-14T12:30:38Z</dcterms:modified>
</cp:coreProperties>
</file>