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645A2-8F6D-4AB9-A3BD-97025E5BE44C}" type="datetimeFigureOut">
              <a:rPr lang="es-ES" smtClean="0"/>
              <a:pPr/>
              <a:t>15/07/2025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fondo oscuro pantalla16_9 (1920x1080)_3JornadaCaci2025_Mesa de trabajo 1 copia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Presentación en pantalla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G!</dc:creator>
  <cp:lastModifiedBy>Carolina Pallavicini</cp:lastModifiedBy>
  <cp:revision>6</cp:revision>
  <dcterms:created xsi:type="dcterms:W3CDTF">2025-03-25T17:39:10Z</dcterms:created>
  <dcterms:modified xsi:type="dcterms:W3CDTF">2025-07-15T12:53:56Z</dcterms:modified>
</cp:coreProperties>
</file>