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53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15/07/2025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15/07/2025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15/07/2025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15/07/2025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15/07/2025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15/07/2025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15/07/2025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15/07/2025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15/07/2025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15/07/2025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15/07/2025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6645A2-8F6D-4AB9-A3BD-97025E5BE44C}" type="datetimeFigureOut">
              <a:rPr lang="es-ES" smtClean="0"/>
              <a:pPr/>
              <a:t>15/07/2025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 descr="fondo claro pantalla 4_3 (1024x768)_3Jornada Caci2025_Mesa de trabajo 1 copia 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1" y="0"/>
            <a:ext cx="9141858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1151</TotalTime>
  <Words>0</Words>
  <Application>Microsoft Office PowerPoint</Application>
  <PresentationFormat>Presentación en pantalla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G!</dc:creator>
  <cp:lastModifiedBy>Carolina Pallavicini</cp:lastModifiedBy>
  <cp:revision>9</cp:revision>
  <dcterms:created xsi:type="dcterms:W3CDTF">2025-03-25T17:39:10Z</dcterms:created>
  <dcterms:modified xsi:type="dcterms:W3CDTF">2025-07-15T12:52:19Z</dcterms:modified>
</cp:coreProperties>
</file>