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fondo pantalla 4_3 (1024x768)_4Jornada Caci2025_Mesa de trabajo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8</cp:revision>
  <dcterms:created xsi:type="dcterms:W3CDTF">2025-03-25T17:39:10Z</dcterms:created>
  <dcterms:modified xsi:type="dcterms:W3CDTF">2025-08-29T15:11:10Z</dcterms:modified>
</cp:coreProperties>
</file>