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0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29/08/2025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pantalla16_9 (1920x1080)_4JornadaCaci2025_Mesa de trabajo 1 copia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" y="0"/>
            <a:ext cx="9142223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6</cp:revision>
  <dcterms:created xsi:type="dcterms:W3CDTF">2025-03-25T17:39:10Z</dcterms:created>
  <dcterms:modified xsi:type="dcterms:W3CDTF">2025-08-29T15:14:16Z</dcterms:modified>
</cp:coreProperties>
</file>