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pantalla 4_3 (1024x768)_4Jornada Caci2025_Mesa de trabajo 1 cop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77"/>
            <a:ext cx="9144000" cy="685264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G!</dc:creator>
  <cp:lastModifiedBy>G!</cp:lastModifiedBy>
  <cp:revision>9</cp:revision>
  <dcterms:created xsi:type="dcterms:W3CDTF">2025-03-25T17:39:10Z</dcterms:created>
  <dcterms:modified xsi:type="dcterms:W3CDTF">2025-08-29T15:11:37Z</dcterms:modified>
</cp:coreProperties>
</file>