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34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fondo pantalla16_9 (1920x1080)_SimposioCaciFAC26_Mesa de trabajo 1 copia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8" y="0"/>
            <a:ext cx="9142223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Presentación en pantalla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13</cp:revision>
  <dcterms:created xsi:type="dcterms:W3CDTF">2025-03-25T17:39:10Z</dcterms:created>
  <dcterms:modified xsi:type="dcterms:W3CDTF">2026-04-20T13:42:21Z</dcterms:modified>
</cp:coreProperties>
</file>